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58" r:id="rId9"/>
  </p:sldIdLst>
  <p:sldSz cx="9906000" cy="6858000" type="A4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C89EF96-8CEA-46FF-86C4-4CE0E7609802}" styleName="Светлый стиль 3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 autoAdjust="0"/>
  </p:normalViewPr>
  <p:slideViewPr>
    <p:cSldViewPr snapToGrid="0">
      <p:cViewPr>
        <p:scale>
          <a:sx n="60" d="100"/>
          <a:sy n="60" d="100"/>
        </p:scale>
        <p:origin x="1812" y="22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283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064292-8F06-4935-8215-D1B757E44454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B45FE-7328-49B6-AB81-944D53A9EA3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5302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B45FE-7328-49B6-AB81-944D53A9EA3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9465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8193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0636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8130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028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4735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678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408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3409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576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2196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8028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alpha val="49000"/>
                <a:lumMod val="66000"/>
              </a:schemeClr>
            </a:gs>
            <a:gs pos="100000">
              <a:srgbClr val="FFFF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19D7-0BE1-4020-A917-164EF758A4EE}" type="datetimeFigureOut">
              <a:rPr lang="ru-RU" smtClean="0"/>
              <a:t>25.03.2023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F68B1-6DE5-4D74-AE81-ABE3389132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1185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2657326"/>
            <a:ext cx="9906000" cy="14219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685800">
              <a:lnSpc>
                <a:spcPct val="90000"/>
              </a:lnSpc>
            </a:pPr>
            <a:r>
              <a:rPr lang="ru-RU" sz="4800" dirty="0">
                <a:solidFill>
                  <a:prstClr val="white"/>
                </a:solidFill>
                <a:latin typeface="Myriad Pro"/>
              </a:rPr>
              <a:t>Сайт для кондитерской</a:t>
            </a:r>
            <a:endParaRPr lang="en-US" sz="4800" dirty="0">
              <a:solidFill>
                <a:prstClr val="white"/>
              </a:solidFill>
              <a:latin typeface="Myriad Pro"/>
            </a:endParaRPr>
          </a:p>
          <a:p>
            <a:pPr algn="ctr" defTabSz="685800">
              <a:lnSpc>
                <a:spcPct val="90000"/>
              </a:lnSpc>
            </a:pPr>
            <a:r>
              <a:rPr lang="ru-RU" sz="4800" dirty="0">
                <a:solidFill>
                  <a:prstClr val="white"/>
                </a:solidFill>
                <a:latin typeface="Myriad Pro"/>
              </a:rPr>
              <a:t>«</a:t>
            </a:r>
            <a:r>
              <a:rPr lang="en-US" sz="4800" dirty="0">
                <a:solidFill>
                  <a:prstClr val="white"/>
                </a:solidFill>
                <a:latin typeface="Myriad Pro"/>
              </a:rPr>
              <a:t>Farina</a:t>
            </a:r>
            <a:r>
              <a:rPr lang="ru-RU" sz="4800" dirty="0">
                <a:solidFill>
                  <a:prstClr val="white"/>
                </a:solidFill>
                <a:latin typeface="Myriad Pro"/>
              </a:rPr>
              <a:t>»</a:t>
            </a:r>
            <a:endParaRPr lang="ru-RU" sz="4800" baseline="30000" dirty="0">
              <a:solidFill>
                <a:prstClr val="black"/>
              </a:solidFill>
              <a:latin typeface="Myriad Pro Light" panose="020B0403030403020204" pitchFamily="34" charset="0"/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3435" y="850764"/>
            <a:ext cx="2119130" cy="5828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EEB474C-D4DF-6D70-259C-D0E3D52BFC15}"/>
              </a:ext>
            </a:extLst>
          </p:cNvPr>
          <p:cNvSpPr txBox="1"/>
          <p:nvPr/>
        </p:nvSpPr>
        <p:spPr>
          <a:xfrm>
            <a:off x="567489" y="4930018"/>
            <a:ext cx="7429500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685800"/>
            <a:r>
              <a:rPr lang="ru-RU" sz="2400" baseline="30000" dirty="0">
                <a:solidFill>
                  <a:prstClr val="white"/>
                </a:solidFill>
                <a:latin typeface="Myriad Pro Light" panose="020B0403030403020204" pitchFamily="34" charset="0"/>
              </a:rPr>
              <a:t>Команда разработчиков:</a:t>
            </a:r>
            <a:br>
              <a:rPr lang="ru-RU" sz="2400" baseline="30000" dirty="0">
                <a:solidFill>
                  <a:prstClr val="white"/>
                </a:solidFill>
                <a:latin typeface="Myriad Pro Light" panose="020B0403030403020204" pitchFamily="34" charset="0"/>
              </a:rPr>
            </a:br>
            <a:r>
              <a:rPr lang="ru-RU" sz="2400" baseline="30000" dirty="0">
                <a:solidFill>
                  <a:prstClr val="white"/>
                </a:solidFill>
                <a:latin typeface="Myriad Pro Light" panose="020B0403030403020204" pitchFamily="34" charset="0"/>
              </a:rPr>
              <a:t>Студенты группы ИС</a:t>
            </a:r>
            <a:r>
              <a:rPr lang="en-US" sz="2400" baseline="30000" dirty="0">
                <a:solidFill>
                  <a:prstClr val="white"/>
                </a:solidFill>
                <a:latin typeface="Myriad Pro Light" panose="020B0403030403020204" pitchFamily="34" charset="0"/>
              </a:rPr>
              <a:t>/</a:t>
            </a:r>
            <a:r>
              <a:rPr lang="ru-RU" sz="2400" baseline="30000" dirty="0">
                <a:solidFill>
                  <a:prstClr val="white"/>
                </a:solidFill>
                <a:latin typeface="Myriad Pro Light" panose="020B0403030403020204" pitchFamily="34" charset="0"/>
              </a:rPr>
              <a:t>б-20-1-о</a:t>
            </a:r>
            <a:br>
              <a:rPr lang="ru-RU" sz="2400" baseline="30000" dirty="0">
                <a:solidFill>
                  <a:prstClr val="white"/>
                </a:solidFill>
                <a:latin typeface="Myriad Pro Light" panose="020B0403030403020204" pitchFamily="34" charset="0"/>
              </a:rPr>
            </a:br>
            <a:r>
              <a:rPr lang="ru-RU" sz="2400" baseline="30000" dirty="0" err="1">
                <a:solidFill>
                  <a:prstClr val="white"/>
                </a:solidFill>
                <a:latin typeface="Myriad Pro Light" panose="020B0403030403020204" pitchFamily="34" charset="0"/>
              </a:rPr>
              <a:t>Хроменко</a:t>
            </a:r>
            <a:r>
              <a:rPr lang="ru-RU" sz="2400" baseline="30000" dirty="0">
                <a:solidFill>
                  <a:prstClr val="white"/>
                </a:solidFill>
                <a:latin typeface="Myriad Pro Light" panose="020B0403030403020204" pitchFamily="34" charset="0"/>
              </a:rPr>
              <a:t> Данил Алексеевич</a:t>
            </a:r>
            <a:br>
              <a:rPr lang="ru-RU" sz="2400" baseline="30000" dirty="0">
                <a:solidFill>
                  <a:prstClr val="white"/>
                </a:solidFill>
                <a:latin typeface="Myriad Pro Light" panose="020B0403030403020204" pitchFamily="34" charset="0"/>
              </a:rPr>
            </a:br>
            <a:r>
              <a:rPr lang="ru-RU" sz="2400" baseline="30000" dirty="0">
                <a:solidFill>
                  <a:prstClr val="white"/>
                </a:solidFill>
                <a:latin typeface="Myriad Pro Light" panose="020B0403030403020204" pitchFamily="34" charset="0"/>
              </a:rPr>
              <a:t>Семко Владислав Викторович</a:t>
            </a:r>
            <a:endParaRPr lang="ru-RU" sz="4000" baseline="30000" dirty="0">
              <a:solidFill>
                <a:prstClr val="black"/>
              </a:solidFill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44935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112953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199" y="371332"/>
            <a:ext cx="1584801" cy="4358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3142" y="486886"/>
            <a:ext cx="5510894" cy="3139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685800">
              <a:lnSpc>
                <a:spcPct val="90000"/>
              </a:lnSpc>
            </a:pPr>
            <a:r>
              <a:rPr lang="ru-RU" sz="1600" dirty="0">
                <a:solidFill>
                  <a:prstClr val="white"/>
                </a:solidFill>
                <a:latin typeface="Myriad Pro"/>
              </a:rPr>
              <a:t>Сайт для кондитерской «</a:t>
            </a:r>
            <a:r>
              <a:rPr lang="en-US" sz="1600" dirty="0">
                <a:solidFill>
                  <a:prstClr val="white"/>
                </a:solidFill>
                <a:latin typeface="Myriad Pro"/>
              </a:rPr>
              <a:t>Farina</a:t>
            </a:r>
            <a:r>
              <a:rPr lang="ru-RU" sz="1600" dirty="0">
                <a:solidFill>
                  <a:prstClr val="white"/>
                </a:solidFill>
                <a:latin typeface="Myriad Pro"/>
              </a:rPr>
              <a:t>»</a:t>
            </a:r>
            <a:endParaRPr lang="ru-RU" sz="1600" baseline="30000" dirty="0">
              <a:solidFill>
                <a:prstClr val="black"/>
              </a:solidFill>
              <a:latin typeface="Myriad Pro Light" panose="020B0403030403020204" pitchFamily="34" charset="0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14F6064-ACB3-8EA7-89B9-9459FEF70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7" y="1285137"/>
            <a:ext cx="8543925" cy="571543"/>
          </a:xfrm>
        </p:spPr>
        <p:txBody>
          <a:bodyPr>
            <a:normAutofit fontScale="90000"/>
          </a:bodyPr>
          <a:lstStyle/>
          <a:p>
            <a:r>
              <a:rPr lang="ru-RU" dirty="0"/>
              <a:t>Карточка проекта</a:t>
            </a:r>
          </a:p>
        </p:txBody>
      </p:sp>
      <p:graphicFrame>
        <p:nvGraphicFramePr>
          <p:cNvPr id="10" name="Таблица 11">
            <a:extLst>
              <a:ext uri="{FF2B5EF4-FFF2-40B4-BE49-F238E27FC236}">
                <a16:creationId xmlns:a16="http://schemas.microsoft.com/office/drawing/2014/main" id="{FE0D20EF-F1DB-7E84-4FA7-F3572AEA61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3638410"/>
              </p:ext>
            </p:extLst>
          </p:nvPr>
        </p:nvGraphicFramePr>
        <p:xfrm>
          <a:off x="681038" y="1858327"/>
          <a:ext cx="8543924" cy="46786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4271962">
                  <a:extLst>
                    <a:ext uri="{9D8B030D-6E8A-4147-A177-3AD203B41FA5}">
                      <a16:colId xmlns:a16="http://schemas.microsoft.com/office/drawing/2014/main" val="3237059012"/>
                    </a:ext>
                  </a:extLst>
                </a:gridCol>
                <a:gridCol w="4271962">
                  <a:extLst>
                    <a:ext uri="{9D8B030D-6E8A-4147-A177-3AD203B41FA5}">
                      <a16:colId xmlns:a16="http://schemas.microsoft.com/office/drawing/2014/main" val="21669682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Проблема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Предлагаемое решение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510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Проблема взаимодействия клиента и производителя (кондитерской).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Создание удобного сайта для удобного покупки кондитерских изделий клиентами.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288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b="1" dirty="0"/>
                        <a:t>Вовлечённые стороны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b="1" dirty="0"/>
                        <a:t>Требования к решению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41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Владелец кондитерской</a:t>
                      </a:r>
                    </a:p>
                    <a:p>
                      <a:r>
                        <a:rPr lang="ru-RU" dirty="0"/>
                        <a:t>Кондитеры</a:t>
                      </a:r>
                      <a:br>
                        <a:rPr lang="ru-RU" dirty="0"/>
                      </a:br>
                      <a:r>
                        <a:rPr lang="ru-RU" dirty="0"/>
                        <a:t>Клиенты (покупатели кондитерских изделий)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Удобство интерфейса для заказа кондитерских изделий.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3816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b="1" dirty="0"/>
                        <a:t>Срок реализации проекта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b="1" dirty="0"/>
                        <a:t>Участники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7239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01.09.2022 – 28.03.2023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Семко Владислав Игоревич –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Full-stack </a:t>
                      </a:r>
                      <a:r>
                        <a:rPr lang="ru-RU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разработчик.</a:t>
                      </a:r>
                    </a:p>
                    <a:p>
                      <a:r>
                        <a:rPr lang="ru-RU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Хроменко</a:t>
                      </a:r>
                      <a:r>
                        <a:rPr lang="ru-RU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Данил Алексеевич</a:t>
                      </a:r>
                      <a:r>
                        <a:rPr lang="ru-RU" dirty="0"/>
                        <a:t> –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Full-stack </a:t>
                      </a:r>
                      <a:r>
                        <a:rPr lang="ru-RU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разработчик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ru-RU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ответственный за документацию.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1143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808559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112953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199" y="371332"/>
            <a:ext cx="1584801" cy="4358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3142" y="486886"/>
            <a:ext cx="5510894" cy="3139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685800">
              <a:lnSpc>
                <a:spcPct val="90000"/>
              </a:lnSpc>
            </a:pPr>
            <a:r>
              <a:rPr lang="ru-RU" sz="1600" dirty="0">
                <a:solidFill>
                  <a:prstClr val="white"/>
                </a:solidFill>
                <a:latin typeface="Myriad Pro"/>
              </a:rPr>
              <a:t>Сайт для кондитерской «</a:t>
            </a:r>
            <a:r>
              <a:rPr lang="en-US" sz="1600" dirty="0">
                <a:solidFill>
                  <a:prstClr val="white"/>
                </a:solidFill>
                <a:latin typeface="Myriad Pro"/>
              </a:rPr>
              <a:t>Farina</a:t>
            </a:r>
            <a:r>
              <a:rPr lang="ru-RU" sz="1600" dirty="0">
                <a:solidFill>
                  <a:prstClr val="white"/>
                </a:solidFill>
                <a:latin typeface="Myriad Pro"/>
              </a:rPr>
              <a:t>»</a:t>
            </a:r>
            <a:endParaRPr lang="ru-RU" sz="1600" baseline="30000" dirty="0">
              <a:solidFill>
                <a:prstClr val="black"/>
              </a:solidFill>
              <a:latin typeface="Myriad Pro Light" panose="020B0403030403020204" pitchFamily="34" charset="0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14F6064-ACB3-8EA7-89B9-9459FEF70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7" y="1500864"/>
            <a:ext cx="8543925" cy="571543"/>
          </a:xfrm>
        </p:spPr>
        <p:txBody>
          <a:bodyPr>
            <a:noAutofit/>
          </a:bodyPr>
          <a:lstStyle/>
          <a:p>
            <a:r>
              <a:rPr lang="ru-RU" sz="3600" dirty="0"/>
              <a:t>Описание и демонстрация результатов разработки проекта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EBA04846-072C-494C-B781-046DB3DCA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7" y="5486401"/>
            <a:ext cx="3409700" cy="1189078"/>
          </a:xfrm>
        </p:spPr>
        <p:txBody>
          <a:bodyPr/>
          <a:lstStyle/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718260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112953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199" y="371332"/>
            <a:ext cx="1584801" cy="4358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3142" y="486886"/>
            <a:ext cx="5510894" cy="3139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685800">
              <a:lnSpc>
                <a:spcPct val="90000"/>
              </a:lnSpc>
            </a:pPr>
            <a:r>
              <a:rPr lang="ru-RU" sz="1600" dirty="0">
                <a:solidFill>
                  <a:prstClr val="white"/>
                </a:solidFill>
                <a:latin typeface="Myriad Pro"/>
              </a:rPr>
              <a:t>Сайт для кондитерской «</a:t>
            </a:r>
            <a:r>
              <a:rPr lang="en-US" sz="1600" dirty="0">
                <a:solidFill>
                  <a:prstClr val="white"/>
                </a:solidFill>
                <a:latin typeface="Myriad Pro"/>
              </a:rPr>
              <a:t>Farina</a:t>
            </a:r>
            <a:r>
              <a:rPr lang="ru-RU" sz="1600" dirty="0">
                <a:solidFill>
                  <a:prstClr val="white"/>
                </a:solidFill>
                <a:latin typeface="Myriad Pro"/>
              </a:rPr>
              <a:t>»</a:t>
            </a:r>
            <a:endParaRPr lang="ru-RU" sz="1600" baseline="30000" dirty="0">
              <a:solidFill>
                <a:prstClr val="black"/>
              </a:solidFill>
              <a:latin typeface="Myriad Pro Light" panose="020B0403030403020204" pitchFamily="34" charset="0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14F6064-ACB3-8EA7-89B9-9459FEF70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7" y="1500864"/>
            <a:ext cx="8543925" cy="571543"/>
          </a:xfrm>
        </p:spPr>
        <p:txBody>
          <a:bodyPr>
            <a:noAutofit/>
          </a:bodyPr>
          <a:lstStyle/>
          <a:p>
            <a:r>
              <a:rPr lang="ru-RU" sz="3600" dirty="0"/>
              <a:t>Описание и демонстрация результатов разработки проекта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EBA04846-072C-494C-B781-046DB3DCA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7" y="5486401"/>
            <a:ext cx="3409700" cy="1189078"/>
          </a:xfrm>
        </p:spPr>
        <p:txBody>
          <a:bodyPr/>
          <a:lstStyle/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1960450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112953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199" y="371332"/>
            <a:ext cx="1584801" cy="4358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3142" y="486886"/>
            <a:ext cx="5510894" cy="3139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685800">
              <a:lnSpc>
                <a:spcPct val="90000"/>
              </a:lnSpc>
            </a:pPr>
            <a:r>
              <a:rPr lang="ru-RU" sz="1600" dirty="0">
                <a:solidFill>
                  <a:prstClr val="white"/>
                </a:solidFill>
                <a:latin typeface="Myriad Pro"/>
              </a:rPr>
              <a:t>Сайт для кондитерской «</a:t>
            </a:r>
            <a:r>
              <a:rPr lang="en-US" sz="1600" dirty="0">
                <a:solidFill>
                  <a:prstClr val="white"/>
                </a:solidFill>
                <a:latin typeface="Myriad Pro"/>
              </a:rPr>
              <a:t>Farina</a:t>
            </a:r>
            <a:r>
              <a:rPr lang="ru-RU" sz="1600" dirty="0">
                <a:solidFill>
                  <a:prstClr val="white"/>
                </a:solidFill>
                <a:latin typeface="Myriad Pro"/>
              </a:rPr>
              <a:t>»</a:t>
            </a:r>
            <a:endParaRPr lang="ru-RU" sz="1600" baseline="30000" dirty="0">
              <a:solidFill>
                <a:prstClr val="black"/>
              </a:solidFill>
              <a:latin typeface="Myriad Pro Light" panose="020B0403030403020204" pitchFamily="34" charset="0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14F6064-ACB3-8EA7-89B9-9459FEF70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7" y="1500864"/>
            <a:ext cx="8543925" cy="571543"/>
          </a:xfrm>
        </p:spPr>
        <p:txBody>
          <a:bodyPr>
            <a:noAutofit/>
          </a:bodyPr>
          <a:lstStyle/>
          <a:p>
            <a:r>
              <a:rPr lang="ru-RU" sz="3600" dirty="0"/>
              <a:t>Описание и демонстрация результатов разработки проекта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EBA04846-072C-494C-B781-046DB3DCA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7" y="5486401"/>
            <a:ext cx="3409700" cy="1189078"/>
          </a:xfrm>
        </p:spPr>
        <p:txBody>
          <a:bodyPr/>
          <a:lstStyle/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633120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112953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199" y="371332"/>
            <a:ext cx="1584801" cy="4358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3142" y="486886"/>
            <a:ext cx="5510894" cy="3139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685800">
              <a:lnSpc>
                <a:spcPct val="90000"/>
              </a:lnSpc>
            </a:pPr>
            <a:r>
              <a:rPr lang="ru-RU" sz="1600" dirty="0">
                <a:solidFill>
                  <a:prstClr val="white"/>
                </a:solidFill>
                <a:latin typeface="Myriad Pro"/>
              </a:rPr>
              <a:t>Сайт для кондитерской «</a:t>
            </a:r>
            <a:r>
              <a:rPr lang="en-US" sz="1600" dirty="0">
                <a:solidFill>
                  <a:prstClr val="white"/>
                </a:solidFill>
                <a:latin typeface="Myriad Pro"/>
              </a:rPr>
              <a:t>Farina</a:t>
            </a:r>
            <a:r>
              <a:rPr lang="ru-RU" sz="1600" dirty="0">
                <a:solidFill>
                  <a:prstClr val="white"/>
                </a:solidFill>
                <a:latin typeface="Myriad Pro"/>
              </a:rPr>
              <a:t>»</a:t>
            </a:r>
            <a:endParaRPr lang="ru-RU" sz="1600" baseline="30000" dirty="0">
              <a:solidFill>
                <a:prstClr val="black"/>
              </a:solidFill>
              <a:latin typeface="Myriad Pro Light" panose="020B0403030403020204" pitchFamily="34" charset="0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14F6064-ACB3-8EA7-89B9-9459FEF70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7" y="1500864"/>
            <a:ext cx="8543925" cy="571543"/>
          </a:xfrm>
        </p:spPr>
        <p:txBody>
          <a:bodyPr>
            <a:noAutofit/>
          </a:bodyPr>
          <a:lstStyle/>
          <a:p>
            <a:r>
              <a:rPr lang="ru-RU" sz="3600" dirty="0"/>
              <a:t>Подведение итогов работы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EBA04846-072C-494C-B781-046DB3DCA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2566737"/>
            <a:ext cx="8543924" cy="364155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dirty="0"/>
              <a:t>В начале разработки проекта основной целью ставилась разработка сайта для кондитерской «</a:t>
            </a:r>
            <a:r>
              <a:rPr lang="en-US" dirty="0"/>
              <a:t>Farina</a:t>
            </a:r>
            <a:r>
              <a:rPr lang="ru-RU" dirty="0"/>
              <a:t>»</a:t>
            </a:r>
            <a:r>
              <a:rPr lang="en-US" dirty="0"/>
              <a:t>, </a:t>
            </a:r>
            <a:r>
              <a:rPr lang="ru-RU" dirty="0"/>
              <a:t>предоставляющего удобное взаимодействие между клиентами и кондитерской.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Данный сайт должен был предоставлять возможность</a:t>
            </a:r>
            <a:r>
              <a:rPr lang="en-US" dirty="0"/>
              <a:t>:</a:t>
            </a:r>
            <a:endParaRPr lang="ru-RU" dirty="0"/>
          </a:p>
          <a:p>
            <a:pPr lvl="1"/>
            <a:r>
              <a:rPr lang="ru-RU" dirty="0"/>
              <a:t>создания сладостей на заказ</a:t>
            </a:r>
            <a:r>
              <a:rPr lang="en-US" dirty="0"/>
              <a:t>;</a:t>
            </a:r>
            <a:endParaRPr lang="ru-RU" dirty="0"/>
          </a:p>
          <a:p>
            <a:pPr lvl="1"/>
            <a:r>
              <a:rPr lang="ru-RU" dirty="0"/>
              <a:t>доставки кондитерского изделия</a:t>
            </a:r>
            <a:r>
              <a:rPr lang="en-US" dirty="0"/>
              <a:t>;</a:t>
            </a:r>
            <a:endParaRPr lang="ru-RU" dirty="0"/>
          </a:p>
          <a:p>
            <a:pPr lvl="1"/>
            <a:r>
              <a:rPr lang="ru-RU" dirty="0"/>
              <a:t>покупки продуктов, которые есть в наличии с возможностью использования фильтров для удобного поиска интересующего продукта</a:t>
            </a:r>
            <a:r>
              <a:rPr lang="en-US" dirty="0"/>
              <a:t>;</a:t>
            </a:r>
            <a:endParaRPr lang="ru-RU" dirty="0"/>
          </a:p>
          <a:p>
            <a:pPr lvl="1"/>
            <a:r>
              <a:rPr lang="ru-RU" dirty="0"/>
              <a:t>ознакомления с деятельностью кондитерской</a:t>
            </a:r>
            <a:r>
              <a:rPr lang="en-US" dirty="0"/>
              <a:t>;</a:t>
            </a:r>
            <a:endParaRPr lang="ru-RU" dirty="0"/>
          </a:p>
          <a:p>
            <a:pPr lvl="1"/>
            <a:r>
              <a:rPr lang="ru-RU" dirty="0"/>
              <a:t>получение контактов кондитерской</a:t>
            </a:r>
            <a:r>
              <a:rPr lang="en-US" dirty="0"/>
              <a:t>;</a:t>
            </a:r>
            <a:endParaRPr lang="ru-RU" dirty="0"/>
          </a:p>
          <a:p>
            <a:pPr lvl="1"/>
            <a:r>
              <a:rPr lang="ru-RU" dirty="0"/>
              <a:t>заинтересовать клиента своей деятельностью.</a:t>
            </a:r>
          </a:p>
        </p:txBody>
      </p:sp>
    </p:spTree>
    <p:extLst>
      <p:ext uri="{BB962C8B-B14F-4D97-AF65-F5344CB8AC3E}">
        <p14:creationId xmlns:p14="http://schemas.microsoft.com/office/powerpoint/2010/main" val="196675607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112953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199" y="371332"/>
            <a:ext cx="1584801" cy="4358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3142" y="486886"/>
            <a:ext cx="5510894" cy="3139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defTabSz="685800">
              <a:lnSpc>
                <a:spcPct val="90000"/>
              </a:lnSpc>
            </a:pPr>
            <a:r>
              <a:rPr lang="ru-RU" sz="1600" dirty="0">
                <a:solidFill>
                  <a:prstClr val="white"/>
                </a:solidFill>
                <a:latin typeface="Myriad Pro"/>
              </a:rPr>
              <a:t>Сайт для кондитерской «</a:t>
            </a:r>
            <a:r>
              <a:rPr lang="en-US" sz="1600" dirty="0">
                <a:solidFill>
                  <a:prstClr val="white"/>
                </a:solidFill>
                <a:latin typeface="Myriad Pro"/>
              </a:rPr>
              <a:t>Farina</a:t>
            </a:r>
            <a:r>
              <a:rPr lang="ru-RU" sz="1600" dirty="0">
                <a:solidFill>
                  <a:prstClr val="white"/>
                </a:solidFill>
                <a:latin typeface="Myriad Pro"/>
              </a:rPr>
              <a:t>»</a:t>
            </a:r>
            <a:endParaRPr lang="ru-RU" sz="1600" baseline="30000" dirty="0">
              <a:solidFill>
                <a:prstClr val="black"/>
              </a:solidFill>
              <a:latin typeface="Myriad Pro Light" panose="020B0403030403020204" pitchFamily="34" charset="0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D14F6064-ACB3-8EA7-89B9-9459FEF70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7" y="1500864"/>
            <a:ext cx="8543925" cy="571543"/>
          </a:xfrm>
        </p:spPr>
        <p:txBody>
          <a:bodyPr>
            <a:noAutofit/>
          </a:bodyPr>
          <a:lstStyle/>
          <a:p>
            <a:r>
              <a:rPr lang="ru-RU" sz="3600" dirty="0"/>
              <a:t>Подведение итогов работы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EBA04846-072C-494C-B781-046DB3DCA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38" y="2566737"/>
            <a:ext cx="8543924" cy="3641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В результате разработки проекта достигнуты поставленные перед командой задачи, получен сайт с реализацией основного функционала для взаимодействия клиентов и кондитерской.</a:t>
            </a:r>
          </a:p>
          <a:p>
            <a:pPr marL="0" indent="0">
              <a:buNone/>
            </a:pPr>
            <a:r>
              <a:rPr lang="ru-RU" sz="2400" dirty="0"/>
              <a:t>В дальнейшем данный сайт можно использовать для удобной покупки кондитерских изделий.</a:t>
            </a:r>
          </a:p>
        </p:txBody>
      </p:sp>
    </p:spTree>
    <p:extLst>
      <p:ext uri="{BB962C8B-B14F-4D97-AF65-F5344CB8AC3E}">
        <p14:creationId xmlns:p14="http://schemas.microsoft.com/office/powerpoint/2010/main" val="325739626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201556"/>
            <a:ext cx="9906000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ru-RU" baseline="30000" dirty="0">
              <a:latin typeface="Myriad Pro Light" panose="020B0403030403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074928"/>
            <a:ext cx="9906000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ru-RU" sz="4800" dirty="0">
                <a:solidFill>
                  <a:schemeClr val="bg1"/>
                </a:solidFill>
                <a:latin typeface="Myriad Pro"/>
              </a:rPr>
              <a:t>СПАСИБО ЗА ВНИМАНИЕ!</a:t>
            </a:r>
            <a:endParaRPr lang="ru-RU" sz="4800" dirty="0">
              <a:latin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15307910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373</TotalTime>
  <Words>262</Words>
  <Application>Microsoft Office PowerPoint</Application>
  <PresentationFormat>Лист A4 (210x297 мм)</PresentationFormat>
  <Paragraphs>42</Paragraphs>
  <Slides>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Myriad Pro</vt:lpstr>
      <vt:lpstr>Myriad Pro Light</vt:lpstr>
      <vt:lpstr>Тема Office</vt:lpstr>
      <vt:lpstr>Презентация PowerPoint</vt:lpstr>
      <vt:lpstr>Карточка проекта</vt:lpstr>
      <vt:lpstr>Описание и демонстрация результатов разработки проекта</vt:lpstr>
      <vt:lpstr>Описание и демонстрация результатов разработки проекта</vt:lpstr>
      <vt:lpstr>Описание и демонстрация результатов разработки проекта</vt:lpstr>
      <vt:lpstr>Подведение итогов работы</vt:lpstr>
      <vt:lpstr>Подведение итогов работы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Антон Федорович Урожай</dc:creator>
  <cp:lastModifiedBy>Danil</cp:lastModifiedBy>
  <cp:revision>27</cp:revision>
  <dcterms:created xsi:type="dcterms:W3CDTF">2016-11-24T06:35:02Z</dcterms:created>
  <dcterms:modified xsi:type="dcterms:W3CDTF">2023-03-25T21:26:59Z</dcterms:modified>
</cp:coreProperties>
</file>

<file path=docProps/thumbnail.jpeg>
</file>